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22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E3B674-C469-D51C-3F14-FAD7EDB168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4B523E-A6B3-C6D0-CAEB-8F73A8F824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DC580A-C6A8-353D-D753-96D6329C3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F248AF-8247-7F81-1158-8650E7D34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062E6A-8D14-B6B6-CDFD-67F99EEDE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483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AFE92-58AE-993D-7483-D35C96DDA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936231-D32B-CA23-35EA-8B9AB9D1F0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C46355-CF4E-9ABE-88F3-89C316E78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255760-FA8D-4BD9-5FDE-C70659D0E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54395D-9C88-5FCF-BDCE-F0AE3BD5F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126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4994EA-DA01-94A5-E257-60A633DFD0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9803440-4270-201E-C732-4AE4F8F9C9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98ECB6-5862-6031-8228-5230B32EB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E92184-2EFC-113D-BA48-EE866ECF3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761F87-B5AA-053C-A647-8A74819F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983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4BA136-8B76-593B-2B13-3EBFB8CB0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55B929-8C32-C32A-9E82-7CD3D66B1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06D01B-EEFA-540C-D28C-3EDE2D592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8584C8-696A-40F7-475E-1071EB2E4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8040-106B-3865-274C-368372A85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273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374213-F71C-C762-E9F4-ABDAA1103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B688FF-28B3-49CD-F442-CC507B8DC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37183C-7C5B-D75B-A6E5-88E1BF9F5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37B55C-FC02-87E5-729E-D3D5AD048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316194-76D6-87E4-9AE3-AE673977E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33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7582C9-B4FB-01C8-C6EE-E8DDD577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AB1C42-3EFD-A841-DFF9-9C8B6E6987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F0E5E0-1ACA-0CD3-AECC-BD1F31355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BD1FA-1FAC-9383-0D24-D59A29410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3888A3-2519-905A-5877-21A466B07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24C214-8E94-413E-A808-264FD72BE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593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F25BB-27EB-A698-00EE-7AEC3CEAD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A14A3E-A6FE-145A-114F-080C1E311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389017-DF4D-D043-F43F-21226545E4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FD09ADA-7B01-0D3F-C3C3-5CB5D4D80E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671F0A-7BF8-8B44-A7E0-AF31DDFF6F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66EBC4-91E1-F6B3-F8CE-E352C1A9B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655113E-7443-2DAE-27C9-49B4D7D96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B89B6C-2D42-D188-BC9D-ABE8BBC5C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783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595842-1C85-9E9F-B646-85F1BBD5A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786410-956D-B0B5-D71E-330406896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ED46FE-F1C8-8C9D-9554-1EC68ABDA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7D8D47-0A52-2A98-79A8-4AE3F53AA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2845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EB7949-9392-97A1-3327-E6E12F18D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8C927A1-BAEA-10E1-4A09-E49B4B993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4B6BD8-C73B-49A2-2F85-43FC20FDC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8049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4441F1-D614-9AF6-DA35-8D9E15481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61D80E-A86F-6B5D-D811-3E0116307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FA5026-DD4E-B79C-007D-CD66AB5A3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F67E0D-3DA2-9055-357C-9369513DC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BACA5A-A2AF-9918-213B-B5298B162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F372B9-8BAE-90AD-E7A7-E46C82BD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733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4C0B85-1E88-8F6C-B78F-B005C5988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52B938-5F84-6DCA-1AA8-736F0F500A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EB1AB2-B5C3-8B94-49B5-37D185E22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56B1BC-F35D-B2B2-5C0C-7E09C80FA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DB0EDE-E4E7-96F0-CD7A-378D0F9D4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C8BCD7-69D7-D46C-EF1F-BB6F4A04F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522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752E7A6-36FA-823A-08BD-BA4636246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341889-1CDE-343E-28EE-C2531E5E6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B46854-C290-51C7-9263-D6F4A87F8F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0516B0-8D6F-4569-93E5-75982E1F183A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79E2D8-D013-B8D8-8932-E7D6A853EE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9B6E7E-745D-0DD8-4946-C7BBDE43DE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BDC84-3CA2-4317-897E-EA5165CD5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660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F06E55C-3FA1-EEC2-8E66-109447433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456" y="277792"/>
            <a:ext cx="11283087" cy="5809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AE6EF5-170A-ACE5-AA25-33659FCEAF9E}"/>
              </a:ext>
            </a:extLst>
          </p:cNvPr>
          <p:cNvSpPr txBox="1"/>
          <p:nvPr/>
        </p:nvSpPr>
        <p:spPr>
          <a:xfrm>
            <a:off x="454456" y="6210876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추억의 거리 입장</a:t>
            </a:r>
          </a:p>
        </p:txBody>
      </p:sp>
    </p:spTree>
    <p:extLst>
      <p:ext uri="{BB962C8B-B14F-4D97-AF65-F5344CB8AC3E}">
        <p14:creationId xmlns:p14="http://schemas.microsoft.com/office/powerpoint/2010/main" val="138676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E6EF5-170A-ACE5-AA25-33659FCEAF9E}"/>
              </a:ext>
            </a:extLst>
          </p:cNvPr>
          <p:cNvSpPr txBox="1"/>
          <p:nvPr/>
        </p:nvSpPr>
        <p:spPr>
          <a:xfrm>
            <a:off x="635473" y="6262706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4. </a:t>
            </a:r>
            <a:r>
              <a:rPr lang="ko-KR" altLang="en-US" dirty="0"/>
              <a:t>포토존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7F22776-EEE8-38EA-163A-31F341FA4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76" y="410628"/>
            <a:ext cx="11399682" cy="566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863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의류, 나무, 야외, 신발류이(가) 표시된 사진&#10;&#10;자동 생성된 설명">
            <a:extLst>
              <a:ext uri="{FF2B5EF4-FFF2-40B4-BE49-F238E27FC236}">
                <a16:creationId xmlns:a16="http://schemas.microsoft.com/office/drawing/2014/main" id="{6CB2D645-3807-CF70-49B7-C2369667AF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642" y="156258"/>
            <a:ext cx="6545484" cy="654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18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E6EF5-170A-ACE5-AA25-33659FCEAF9E}"/>
              </a:ext>
            </a:extLst>
          </p:cNvPr>
          <p:cNvSpPr txBox="1"/>
          <p:nvPr/>
        </p:nvSpPr>
        <p:spPr>
          <a:xfrm>
            <a:off x="728070" y="6303473"/>
            <a:ext cx="307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전차를 탈 수 있는 승강장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0E32E7-56E0-E5AD-9749-9F957626A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70" y="277792"/>
            <a:ext cx="10735859" cy="591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6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E6EF5-170A-ACE5-AA25-33659FCEAF9E}"/>
              </a:ext>
            </a:extLst>
          </p:cNvPr>
          <p:cNvSpPr txBox="1"/>
          <p:nvPr/>
        </p:nvSpPr>
        <p:spPr>
          <a:xfrm>
            <a:off x="728070" y="6303473"/>
            <a:ext cx="4315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다방 뒤쪽 의자에 앉아서 바라본 거리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E2CEDD5-A2E6-2D91-A03F-715B3B655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82" y="396433"/>
            <a:ext cx="11478835" cy="571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76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E6EF5-170A-ACE5-AA25-33659FCEAF9E}"/>
              </a:ext>
            </a:extLst>
          </p:cNvPr>
          <p:cNvSpPr txBox="1"/>
          <p:nvPr/>
        </p:nvSpPr>
        <p:spPr>
          <a:xfrm>
            <a:off x="728070" y="6303473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다방 입구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1879430-0FE9-CE9D-DFA6-385E61811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337" y="603798"/>
            <a:ext cx="11697325" cy="565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150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E6EF5-170A-ACE5-AA25-33659FCEAF9E}"/>
              </a:ext>
            </a:extLst>
          </p:cNvPr>
          <p:cNvSpPr txBox="1"/>
          <p:nvPr/>
        </p:nvSpPr>
        <p:spPr>
          <a:xfrm>
            <a:off x="728070" y="6303473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다방 내부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C473189-9A83-4D17-3ACD-40BA2E186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83" y="344431"/>
            <a:ext cx="11225233" cy="584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289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E6EF5-170A-ACE5-AA25-33659FCEAF9E}"/>
              </a:ext>
            </a:extLst>
          </p:cNvPr>
          <p:cNvSpPr txBox="1"/>
          <p:nvPr/>
        </p:nvSpPr>
        <p:spPr>
          <a:xfrm>
            <a:off x="728070" y="6303473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포토존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6F02179-3375-E2AC-C740-AD3C7A288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076" y="383544"/>
            <a:ext cx="10076023" cy="5745754"/>
          </a:xfrm>
          <a:prstGeom prst="rect">
            <a:avLst/>
          </a:prstGeom>
        </p:spPr>
      </p:pic>
      <p:pic>
        <p:nvPicPr>
          <p:cNvPr id="3" name="그림 2" descr="만화 영화, 꽃, 의류, 신발류이(가) 표시된 사진&#10;&#10;자동 생성된 설명">
            <a:extLst>
              <a:ext uri="{FF2B5EF4-FFF2-40B4-BE49-F238E27FC236}">
                <a16:creationId xmlns:a16="http://schemas.microsoft.com/office/drawing/2014/main" id="{268F029D-B904-C9E0-AE5C-816CE38C22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495" y="1643604"/>
            <a:ext cx="3913767" cy="391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540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E6EF5-170A-ACE5-AA25-33659FCEAF9E}"/>
              </a:ext>
            </a:extLst>
          </p:cNvPr>
          <p:cNvSpPr txBox="1"/>
          <p:nvPr/>
        </p:nvSpPr>
        <p:spPr>
          <a:xfrm>
            <a:off x="728070" y="6303473"/>
            <a:ext cx="1911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저잣거리 입장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0446204-4FDE-27BB-23EE-3FD89A2F6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315" y="272492"/>
            <a:ext cx="11423370" cy="592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870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E6EF5-170A-ACE5-AA25-33659FCEAF9E}"/>
              </a:ext>
            </a:extLst>
          </p:cNvPr>
          <p:cNvSpPr txBox="1"/>
          <p:nvPr/>
        </p:nvSpPr>
        <p:spPr>
          <a:xfrm>
            <a:off x="728070" y="6303473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주막으로 가는 길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E982062-39F6-3365-F669-7E0F0FB80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238" y="737409"/>
            <a:ext cx="11049524" cy="511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705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E6EF5-170A-ACE5-AA25-33659FCEAF9E}"/>
              </a:ext>
            </a:extLst>
          </p:cNvPr>
          <p:cNvSpPr txBox="1"/>
          <p:nvPr/>
        </p:nvSpPr>
        <p:spPr>
          <a:xfrm>
            <a:off x="728070" y="6303473"/>
            <a:ext cx="2372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주막에서 </a:t>
            </a:r>
            <a:r>
              <a:rPr lang="ko-KR" altLang="en-US" dirty="0" err="1"/>
              <a:t>보는거리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397727-50AA-511F-A41C-ACA15FCF3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856" y="497711"/>
            <a:ext cx="11152288" cy="561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04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47</Words>
  <Application>Microsoft Office PowerPoint</Application>
  <PresentationFormat>와이드스크린</PresentationFormat>
  <Paragraphs>10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민서</dc:creator>
  <cp:lastModifiedBy>신 민서</cp:lastModifiedBy>
  <cp:revision>3</cp:revision>
  <dcterms:created xsi:type="dcterms:W3CDTF">2023-05-03T03:56:29Z</dcterms:created>
  <dcterms:modified xsi:type="dcterms:W3CDTF">2023-05-23T07:44:29Z</dcterms:modified>
</cp:coreProperties>
</file>

<file path=docProps/thumbnail.jpeg>
</file>